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3"/>
  </p:notesMasterIdLst>
  <p:handoutMasterIdLst>
    <p:handoutMasterId r:id="rId14"/>
  </p:handoutMasterIdLst>
  <p:sldIdLst>
    <p:sldId id="356" r:id="rId5"/>
    <p:sldId id="350" r:id="rId6"/>
    <p:sldId id="284" r:id="rId7"/>
    <p:sldId id="285" r:id="rId8"/>
    <p:sldId id="354" r:id="rId9"/>
    <p:sldId id="344" r:id="rId10"/>
    <p:sldId id="347" r:id="rId11"/>
    <p:sldId id="257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4634" autoAdjust="0"/>
  </p:normalViewPr>
  <p:slideViewPr>
    <p:cSldViewPr snapToGrid="0">
      <p:cViewPr varScale="1">
        <p:scale>
          <a:sx n="81" d="100"/>
          <a:sy n="81" d="100"/>
        </p:scale>
        <p:origin x="48" y="77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C89A01-A5C8-4339-ACEA-B1C5FCFA4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DCA35-6D4C-4279-85C5-F71A578F2E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533668-0E84-4061-84A9-DD4A30B89CFF}" type="datetime1">
              <a:rPr lang="en-GB" smtClean="0"/>
              <a:t>12/12/2024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0FEFB-2BC1-4CF9-8B77-B0D75B6E16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5EDB6-8D14-418D-914B-7C023E9955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71D5864-DF60-490B-BE3C-166E6D9CB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289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45FC2-2269-4CFA-96A3-AA25587AE969}" type="datetime1">
              <a:rPr lang="en-GB" smtClean="0"/>
              <a:pPr/>
              <a:t>12/12/2024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67E557C-9E66-43F1-9F87-179A985BA47D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130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189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87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4375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37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67E557C-9E66-43F1-9F87-179A985BA47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120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67E557C-9E66-43F1-9F87-179A985BA47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15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GB" noProof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rtlCol="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rtlCol="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 rtlCol="0"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8FFC2D-846C-4042-B011-526AFC6287E9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rtlCol="0"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 rtl="0"/>
            <a:r>
              <a:rPr lang="en-GB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B3B5E6-2C1F-4D10-B224-B627441C3970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pPr rtl="0"/>
            <a:r>
              <a:rPr lang="en-GB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rtlCol="0"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 rtlCol="0"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rtlCol="0" anchor="ctr"/>
          <a:lstStyle/>
          <a:p>
            <a:pPr rtl="0"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GB" sz="1600" noProof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606544FA-E366-457A-A174-277D7453B19F}" type="datetime1">
              <a:rPr lang="en-GB" noProof="0" smtClean="0"/>
              <a:t>12/12/2024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ank on a dirt road&#10;&#10;Description automatically generated">
            <a:extLst>
              <a:ext uri="{FF2B5EF4-FFF2-40B4-BE49-F238E27FC236}">
                <a16:creationId xmlns:a16="http://schemas.microsoft.com/office/drawing/2014/main" id="{435988A7-EEB6-F5E2-EB97-1EDFD68EA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313" y="602694"/>
            <a:ext cx="7684265" cy="563398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rtlCol="0" anchor="b">
            <a:normAutofit/>
          </a:bodyPr>
          <a:lstStyle/>
          <a:p>
            <a:pPr rtl="0"/>
            <a:r>
              <a:rPr lang="en-GB" sz="6000" dirty="0"/>
              <a:t>Ares</a:t>
            </a:r>
            <a:br>
              <a:rPr lang="en-GB" sz="6000" dirty="0"/>
            </a:br>
            <a:r>
              <a:rPr lang="en-GB" sz="6000" dirty="0"/>
              <a:t>Team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Tank wars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813F4-23CB-BC9D-5B4A-1C70D33042E6}"/>
              </a:ext>
            </a:extLst>
          </p:cNvPr>
          <p:cNvSpPr txBox="1"/>
          <p:nvPr/>
        </p:nvSpPr>
        <p:spPr>
          <a:xfrm>
            <a:off x="8206154" y="4645152"/>
            <a:ext cx="3165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KORNEL</a:t>
            </a:r>
          </a:p>
          <a:p>
            <a:pPr algn="r"/>
            <a:r>
              <a:rPr lang="en-GB" dirty="0"/>
              <a:t>KRZYSZTOF</a:t>
            </a:r>
          </a:p>
          <a:p>
            <a:pPr algn="r"/>
            <a:r>
              <a:rPr lang="en-GB" dirty="0"/>
              <a:t>TITAS</a:t>
            </a:r>
          </a:p>
          <a:p>
            <a:pPr algn="r"/>
            <a:r>
              <a:rPr lang="en-GB" dirty="0"/>
              <a:t>OMNI</a:t>
            </a:r>
          </a:p>
        </p:txBody>
      </p:sp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334ED7-E158-30F5-BB6D-F5E6BB0662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921" b="22535"/>
          <a:stretch/>
        </p:blipFill>
        <p:spPr>
          <a:xfrm>
            <a:off x="635001" y="630936"/>
            <a:ext cx="10921998" cy="3294019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</p:spPr>
        <p:txBody>
          <a:bodyPr rtlCol="0" anchor="b">
            <a:normAutofit/>
          </a:bodyPr>
          <a:lstStyle/>
          <a:p>
            <a:pPr rtl="0">
              <a:tabLst>
                <a:tab pos="3308350" algn="l"/>
              </a:tabLst>
            </a:pPr>
            <a:r>
              <a:rPr lang="en-GB" dirty="0"/>
              <a:t>AI Techniques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rtlCol="0">
            <a:normAutofit/>
          </a:bodyPr>
          <a:lstStyle/>
          <a:p>
            <a:pPr marL="0" indent="0" rtl="0">
              <a:buFont typeface="Calibri" panose="020F0502020204030204" pitchFamily="34" charset="0"/>
              <a:buNone/>
            </a:pPr>
            <a:r>
              <a:rPr lang="en-GB" b="1" spc="200" dirty="0"/>
              <a:t>FSM</a:t>
            </a:r>
            <a:r>
              <a:rPr lang="en-GB" spc="200" dirty="0"/>
              <a:t> – </a:t>
            </a:r>
            <a:r>
              <a:rPr lang="en-GB" b="1" spc="200" dirty="0"/>
              <a:t>F</a:t>
            </a:r>
            <a:r>
              <a:rPr lang="en-GB" spc="200" dirty="0"/>
              <a:t>inite </a:t>
            </a:r>
            <a:r>
              <a:rPr lang="en-GB" b="1" spc="200" dirty="0"/>
              <a:t>S</a:t>
            </a:r>
            <a:r>
              <a:rPr lang="en-GB" spc="200" dirty="0"/>
              <a:t>tate </a:t>
            </a:r>
            <a:r>
              <a:rPr lang="en-GB" b="1" spc="200" dirty="0"/>
              <a:t>M</a:t>
            </a:r>
            <a:r>
              <a:rPr lang="en-GB" spc="200" dirty="0"/>
              <a:t>achine</a:t>
            </a: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Intended behaviour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Aggressive Tank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Look for nearby enemies, if timeout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Attack bases or explore when no nearby enemies for longer time </a:t>
            </a:r>
          </a:p>
          <a:p>
            <a:pPr marL="285750" indent="-285750" rtl="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GB" dirty="0"/>
              <a:t>Chance for retreat if when HP is low</a:t>
            </a:r>
          </a:p>
        </p:txBody>
      </p:sp>
      <p:pic>
        <p:nvPicPr>
          <p:cNvPr id="10" name="Picture Placeholder 9" descr="A tank driving through a field&#10;&#10;Description automatically generated">
            <a:extLst>
              <a:ext uri="{FF2B5EF4-FFF2-40B4-BE49-F238E27FC236}">
                <a16:creationId xmlns:a16="http://schemas.microsoft.com/office/drawing/2014/main" id="{9123CB61-A91F-A486-8A5E-CCEB798C42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1503" r="11503"/>
          <a:stretch>
            <a:fillRect/>
          </a:stretch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02107B-2A04-DC58-39EB-377332CD4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1847" y="4242895"/>
            <a:ext cx="2048161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8952" y="514832"/>
            <a:ext cx="10058400" cy="1289304"/>
          </a:xfrm>
        </p:spPr>
        <p:txBody>
          <a:bodyPr rtlCol="0"/>
          <a:lstStyle/>
          <a:p>
            <a:pPr rtl="0"/>
            <a:r>
              <a:rPr lang="en-GB" dirty="0"/>
              <a:t>FSM Stages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6029" y="5257321"/>
            <a:ext cx="2919413" cy="583534"/>
          </a:xfrm>
        </p:spPr>
        <p:txBody>
          <a:bodyPr rtlCol="0"/>
          <a:lstStyle/>
          <a:p>
            <a:pPr rtl="0"/>
            <a:r>
              <a:rPr lang="en-GB" dirty="0"/>
              <a:t>No nearby enemies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5809" y="2163330"/>
            <a:ext cx="1931956" cy="2919413"/>
          </a:xfrm>
        </p:spPr>
        <p:txBody>
          <a:bodyPr/>
          <a:lstStyle/>
          <a:p>
            <a:r>
              <a:rPr lang="en-GB" dirty="0"/>
              <a:t>Attack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407348" y="5257321"/>
            <a:ext cx="2919413" cy="583534"/>
          </a:xfrm>
        </p:spPr>
        <p:txBody>
          <a:bodyPr rtlCol="0"/>
          <a:lstStyle/>
          <a:p>
            <a:pPr rtl="0"/>
            <a:r>
              <a:rPr lang="en-GB" dirty="0"/>
              <a:t>Enemy spotted (far)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6492" y="2163330"/>
            <a:ext cx="1860486" cy="2919413"/>
          </a:xfrm>
        </p:spPr>
        <p:txBody>
          <a:bodyPr/>
          <a:lstStyle/>
          <a:p>
            <a:r>
              <a:rPr lang="en-GB" dirty="0"/>
              <a:t>Retreat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857079" y="5257321"/>
            <a:ext cx="2919413" cy="583534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Close distance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893A85C-CE3B-7719-EEAD-172247C24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002537" cy="2919413"/>
          </a:xfrm>
        </p:spPr>
        <p:txBody>
          <a:bodyPr/>
          <a:lstStyle/>
          <a:p>
            <a:r>
              <a:rPr lang="en-GB" dirty="0"/>
              <a:t>Search</a:t>
            </a:r>
          </a:p>
        </p:txBody>
      </p:sp>
      <p:sp>
        <p:nvSpPr>
          <p:cNvPr id="2" name="Text Placeholder 23">
            <a:extLst>
              <a:ext uri="{FF2B5EF4-FFF2-40B4-BE49-F238E27FC236}">
                <a16:creationId xmlns:a16="http://schemas.microsoft.com/office/drawing/2014/main" id="{B24587BE-CF8F-6AFA-FA1E-F314EEB519FF}"/>
              </a:ext>
            </a:extLst>
          </p:cNvPr>
          <p:cNvSpPr txBox="1">
            <a:spLocks/>
          </p:cNvSpPr>
          <p:nvPr/>
        </p:nvSpPr>
        <p:spPr>
          <a:xfrm>
            <a:off x="8236267" y="5257321"/>
            <a:ext cx="2919413" cy="583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Low HP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BA60FF6-93CC-7524-F94E-555351742D20}"/>
              </a:ext>
            </a:extLst>
          </p:cNvPr>
          <p:cNvSpPr/>
          <p:nvPr/>
        </p:nvSpPr>
        <p:spPr>
          <a:xfrm>
            <a:off x="3271707" y="3056182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F67FFEF-B079-5555-EB1D-3364EF249A8F}"/>
              </a:ext>
            </a:extLst>
          </p:cNvPr>
          <p:cNvSpPr/>
          <p:nvPr/>
        </p:nvSpPr>
        <p:spPr>
          <a:xfrm>
            <a:off x="5857455" y="3056182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D61F952-A83D-B91E-A191-6AD8FBDD14BD}"/>
              </a:ext>
            </a:extLst>
          </p:cNvPr>
          <p:cNvSpPr/>
          <p:nvPr/>
        </p:nvSpPr>
        <p:spPr>
          <a:xfrm>
            <a:off x="8361632" y="3056181"/>
            <a:ext cx="366391" cy="113370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Arrow: Bent-Up 5">
            <a:extLst>
              <a:ext uri="{FF2B5EF4-FFF2-40B4-BE49-F238E27FC236}">
                <a16:creationId xmlns:a16="http://schemas.microsoft.com/office/drawing/2014/main" id="{6AFBB40C-51F1-65D9-5B60-71CF16B73925}"/>
              </a:ext>
            </a:extLst>
          </p:cNvPr>
          <p:cNvSpPr/>
          <p:nvPr/>
        </p:nvSpPr>
        <p:spPr>
          <a:xfrm rot="16200000">
            <a:off x="9377728" y="1548119"/>
            <a:ext cx="987552" cy="1289304"/>
          </a:xfrm>
          <a:prstGeom prst="bentUp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5759EC56-73C4-EAE0-12E6-F349F438E5B3}"/>
              </a:ext>
            </a:extLst>
          </p:cNvPr>
          <p:cNvSpPr/>
          <p:nvPr/>
        </p:nvSpPr>
        <p:spPr>
          <a:xfrm rot="10800000">
            <a:off x="1036320" y="1810792"/>
            <a:ext cx="987552" cy="1289304"/>
          </a:xfrm>
          <a:prstGeom prst="bentUp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6A989B49-9FE1-19A4-556C-700D8B7DD396}"/>
              </a:ext>
            </a:extLst>
          </p:cNvPr>
          <p:cNvSpPr/>
          <p:nvPr/>
        </p:nvSpPr>
        <p:spPr>
          <a:xfrm>
            <a:off x="2206574" y="1723503"/>
            <a:ext cx="6922934" cy="421383"/>
          </a:xfrm>
          <a:prstGeom prst="lef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Picture Placeholder 2" descr="empty picture placeholder">
            <a:extLst>
              <a:ext uri="{FF2B5EF4-FFF2-40B4-BE49-F238E27FC236}">
                <a16:creationId xmlns:a16="http://schemas.microsoft.com/office/drawing/2014/main" id="{AE07C88E-056D-C45F-487C-4E0717AE8CB8}"/>
              </a:ext>
            </a:extLst>
          </p:cNvPr>
          <p:cNvSpPr txBox="1">
            <a:spLocks/>
          </p:cNvSpPr>
          <p:nvPr/>
        </p:nvSpPr>
        <p:spPr>
          <a:xfrm>
            <a:off x="3711834" y="2144886"/>
            <a:ext cx="1931956" cy="2919413"/>
          </a:xfrm>
          <a:prstGeom prst="rect">
            <a:avLst/>
          </a:prstGeom>
          <a:solidFill>
            <a:srgbClr val="EDEFF7"/>
          </a:solidFill>
        </p:spPr>
        <p:txBody>
          <a:bodyPr vert="horz" lIns="0" tIns="45720" rIns="0" bIns="45720" rtlCol="0" anchor="ctr">
            <a:normAutofit/>
          </a:bodyPr>
          <a:lstStyle>
            <a:lvl1pPr marL="91440" indent="-9144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Chase</a:t>
            </a:r>
          </a:p>
          <a:p>
            <a:r>
              <a:rPr lang="en-GB" dirty="0"/>
              <a:t>Hide</a:t>
            </a:r>
          </a:p>
          <a:p>
            <a:r>
              <a:rPr lang="en-GB" dirty="0"/>
              <a:t>Explore</a:t>
            </a:r>
          </a:p>
          <a:p>
            <a:r>
              <a:rPr lang="en-GB" dirty="0"/>
              <a:t>Ambush</a:t>
            </a:r>
          </a:p>
          <a:p>
            <a:r>
              <a:rPr lang="en-GB" dirty="0"/>
              <a:t>Wait</a:t>
            </a:r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 rtlCol="0"/>
          <a:lstStyle/>
          <a:p>
            <a:pPr rtl="0"/>
            <a:r>
              <a:rPr lang="en-GB" b="1" dirty="0"/>
              <a:t>!!!!!! 	! DELETE ME (LATER) !	!!!!!!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write about your theme here.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You can explain why you chose the theme.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/>
              <a:t>The goal is to be light-hearted, playful, and funny</a:t>
            </a:r>
          </a:p>
          <a:p>
            <a:pPr marL="342900" indent="-342900" rtl="0">
              <a:buFont typeface="+mj-lt"/>
              <a:buAutoNum type="arabicPeriod"/>
            </a:pPr>
            <a:endParaRPr lang="en-GB"/>
          </a:p>
        </p:txBody>
      </p:sp>
      <p:pic>
        <p:nvPicPr>
          <p:cNvPr id="7" name="Content Placeholder 6" descr="A tank on a dirt road">
            <a:extLst>
              <a:ext uri="{FF2B5EF4-FFF2-40B4-BE49-F238E27FC236}">
                <a16:creationId xmlns:a16="http://schemas.microsoft.com/office/drawing/2014/main" id="{BEA8CCD7-C07E-E07E-D21A-7FEEAB255F5F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04838" y="1671778"/>
            <a:ext cx="4589462" cy="3504920"/>
          </a:xfrm>
        </p:spPr>
      </p:pic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b="1" dirty="0"/>
              <a:t>Add Video OR !!!!!! 	! DELETE ME (LATER) !	!!!!!! </a:t>
            </a:r>
            <a:endParaRPr lang="en-GB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76" y="2462572"/>
            <a:ext cx="9912096" cy="3760891"/>
          </a:xfrm>
          <a:solidFill>
            <a:schemeClr val="bg1"/>
          </a:solidFill>
        </p:spPr>
        <p:txBody>
          <a:bodyPr rtlCol="0"/>
          <a:lstStyle/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Something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>
              <a:lnSpc>
                <a:spcPts val="2000"/>
              </a:lnSpc>
            </a:pPr>
            <a:r>
              <a:rPr lang="en-GB" sz="2400" b="1" dirty="0"/>
              <a:t>!!!!!! 	! DELETE ME (LATER) !	!!!!!! </a:t>
            </a:r>
            <a:endParaRPr lang="en-GB" sz="1600" dirty="0"/>
          </a:p>
        </p:txBody>
      </p:sp>
      <p:pic>
        <p:nvPicPr>
          <p:cNvPr id="7" name="Picture Placeholder 6" descr="A tank in a desert&#10;&#10;Description automatically generated">
            <a:extLst>
              <a:ext uri="{FF2B5EF4-FFF2-40B4-BE49-F238E27FC236}">
                <a16:creationId xmlns:a16="http://schemas.microsoft.com/office/drawing/2014/main" id="{40DF39D1-DF5C-4466-4E34-235C4986926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6677" b="26677"/>
          <a:stretch>
            <a:fillRect/>
          </a:stretch>
        </p:blipFill>
        <p:spPr>
          <a:xfrm>
            <a:off x="635001" y="1004059"/>
            <a:ext cx="10921998" cy="3294019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n-GB" b="1" dirty="0"/>
              <a:t>!!!!!! 	! DELETE ME (LATER) !	!!!!!!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0" indent="0" rtl="0">
              <a:lnSpc>
                <a:spcPts val="2000"/>
              </a:lnSpc>
              <a:buNone/>
            </a:pPr>
            <a:r>
              <a:rPr lang="en-GB"/>
              <a:t>Your theme can be anything you want. Here are some examples to start:</a:t>
            </a:r>
          </a:p>
          <a:p>
            <a:pPr rtl="0">
              <a:lnSpc>
                <a:spcPts val="2000"/>
              </a:lnSpc>
            </a:pPr>
            <a:r>
              <a:rPr lang="en-GB"/>
              <a:t>Explain why [subject] is your favourite film.</a:t>
            </a:r>
          </a:p>
          <a:p>
            <a:pPr rtl="0">
              <a:lnSpc>
                <a:spcPts val="2000"/>
              </a:lnSpc>
            </a:pPr>
            <a:r>
              <a:rPr lang="en-GB"/>
              <a:t>Teach about a famous person in history.</a:t>
            </a:r>
          </a:p>
          <a:p>
            <a:pPr rtl="0">
              <a:lnSpc>
                <a:spcPts val="2000"/>
              </a:lnSpc>
            </a:pPr>
            <a:r>
              <a:rPr lang="en-GB"/>
              <a:t>Introduce the group to your hidden talent.</a:t>
            </a:r>
          </a:p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00035_TF00089743_Win32" id="{9DDE69A1-7ED8-44E4-9036-F36EE21C92D5}" vid="{29EBE915-5E08-4611-850F-A76645A1B1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party</Template>
  <TotalTime>88</TotalTime>
  <Words>193</Words>
  <Application>Microsoft Office PowerPoint</Application>
  <PresentationFormat>Widescreen</PresentationFormat>
  <Paragraphs>46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RetrospectVTI</vt:lpstr>
      <vt:lpstr>Ares Team</vt:lpstr>
      <vt:lpstr>AI Techniques</vt:lpstr>
      <vt:lpstr>Intended behaviour</vt:lpstr>
      <vt:lpstr>FSM Stages</vt:lpstr>
      <vt:lpstr>!!!!!!  ! DELETE ME (LATER) ! !!!!!! </vt:lpstr>
      <vt:lpstr>Add Video OR !!!!!!  ! DELETE ME (LATER) ! !!!!!! </vt:lpstr>
      <vt:lpstr>Something</vt:lpstr>
      <vt:lpstr>!!!!!!  ! DELETE ME (LATER) ! !!!!!!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Krzysztof Aron Panek</dc:creator>
  <cp:lastModifiedBy>Krzysztof Aron Panek</cp:lastModifiedBy>
  <cp:revision>7</cp:revision>
  <dcterms:created xsi:type="dcterms:W3CDTF">2024-12-07T23:56:57Z</dcterms:created>
  <dcterms:modified xsi:type="dcterms:W3CDTF">2024-12-12T14:26:19Z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